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5D48FB-D664-49C9-8275-634A923080AA}" type="datetimeFigureOut">
              <a:rPr lang="pt-PT" smtClean="0"/>
              <a:t>16-02-2019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E991BC-8639-4E29-9152-71695189459F}" type="slidenum">
              <a:rPr lang="pt-PT" smtClean="0"/>
              <a:t>‹N›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590007"/>
            <a:ext cx="7848600" cy="1927225"/>
          </a:xfrm>
        </p:spPr>
        <p:txBody>
          <a:bodyPr/>
          <a:lstStyle/>
          <a:p>
            <a:pPr algn="ctr"/>
            <a:r>
              <a:rPr lang="en-US" sz="6600" dirty="0">
                <a:latin typeface="Adobe Arabic" panose="02040503050201020203" pitchFamily="18" charset="-78"/>
                <a:cs typeface="Adobe Arabic" panose="02040503050201020203" pitchFamily="18" charset="-78"/>
              </a:rPr>
              <a:t>Different types of violence and ways to prevent them</a:t>
            </a:r>
            <a:endParaRPr lang="pt-PT" sz="6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066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3A69361-9B7E-4DAE-873E-2039BACB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Physical </a:t>
            </a:r>
            <a:r>
              <a:rPr lang="pt-PT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violence</a:t>
            </a:r>
            <a:endParaRPr lang="en-GB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https://w3.chabad.org/media/images/986/sLDW9869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87014"/>
            <a:ext cx="9073008" cy="52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0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35696" y="40211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Sexual violence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52" y="2485045"/>
            <a:ext cx="4691129" cy="263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9"/>
          <a:stretch/>
        </p:blipFill>
        <p:spPr bwMode="auto">
          <a:xfrm>
            <a:off x="95391" y="1700808"/>
            <a:ext cx="3910287" cy="41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13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PT" sz="60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Psychological</a:t>
            </a:r>
            <a:r>
              <a:rPr lang="pt-PT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violence</a:t>
            </a: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xmlns="" id="{DBE0A734-34B9-4615-BAD9-E60B3ADC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9" y="1753229"/>
            <a:ext cx="3915673" cy="3538447"/>
          </a:xfrm>
          <a:prstGeom prst="rect">
            <a:avLst/>
          </a:prstGeom>
        </p:spPr>
      </p:pic>
      <p:pic>
        <p:nvPicPr>
          <p:cNvPr id="5" name="Imagem 5" descr="Uma imagem com pessoa, parede, interior, vestuário&#10;&#10;Descrição gerada com confiança muito alta">
            <a:extLst>
              <a:ext uri="{FF2B5EF4-FFF2-40B4-BE49-F238E27FC236}">
                <a16:creationId xmlns:a16="http://schemas.microsoft.com/office/drawing/2014/main" xmlns="" id="{96E6694F-BCDA-4B26-894A-94B8EDD34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645" y="1984559"/>
            <a:ext cx="3548332" cy="39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1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A69361-9B7E-4DAE-873E-2039BACB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Financial</a:t>
            </a:r>
            <a:r>
              <a:rPr lang="pt-PT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violence</a:t>
            </a:r>
            <a:endParaRPr lang="en-GB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3F3B3D-D310-4063-B2E0-EF7CF6DC9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6" r="15975"/>
          <a:stretch/>
        </p:blipFill>
        <p:spPr>
          <a:xfrm>
            <a:off x="4644007" y="1938292"/>
            <a:ext cx="4042793" cy="29814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E53024D-1B1E-4330-B73F-F3340D02D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65"/>
          <a:stretch/>
        </p:blipFill>
        <p:spPr>
          <a:xfrm>
            <a:off x="683568" y="2636912"/>
            <a:ext cx="300428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834" y="1268760"/>
            <a:ext cx="7466333" cy="5429358"/>
            <a:chOff x="-180528" y="1390016"/>
            <a:chExt cx="7466333" cy="5429358"/>
          </a:xfrm>
        </p:grpSpPr>
        <p:pic>
          <p:nvPicPr>
            <p:cNvPr id="4" name="Imagem 4">
              <a:extLst>
                <a:ext uri="{FF2B5EF4-FFF2-40B4-BE49-F238E27FC236}">
                  <a16:creationId xmlns="" xmlns:a16="http://schemas.microsoft.com/office/drawing/2014/main" id="{E931330A-D218-4782-B1AC-FFD0544DB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0528" y="1390016"/>
              <a:ext cx="3663006" cy="5429357"/>
            </a:xfrm>
            <a:prstGeom prst="rect">
              <a:avLst/>
            </a:prstGeom>
          </p:spPr>
        </p:pic>
        <p:pic>
          <p:nvPicPr>
            <p:cNvPr id="5" name="Imagem 5">
              <a:extLst>
                <a:ext uri="{FF2B5EF4-FFF2-40B4-BE49-F238E27FC236}">
                  <a16:creationId xmlns="" xmlns:a16="http://schemas.microsoft.com/office/drawing/2014/main" id="{494CB6A0-9BC0-4847-9183-67780CEBF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2799" y="1390017"/>
              <a:ext cx="3663006" cy="5429357"/>
            </a:xfrm>
            <a:prstGeom prst="rect">
              <a:avLst/>
            </a:prstGeom>
          </p:spPr>
        </p:pic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3A69361-9B7E-4DAE-873E-2039BACB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PT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Article 2 and 5</a:t>
            </a:r>
            <a:endParaRPr lang="en-GB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03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3A69361-9B7E-4DAE-873E-2039BACB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PT" sz="6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Violence is never the answer</a:t>
            </a:r>
            <a:endParaRPr lang="en-GB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0DE68F9-7CF5-4E20-A594-164F92A4B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667" r="51979">
                        <a14:foregroundMark x1="26875" y1="93400" x2="33125" y2="21600"/>
                        <a14:foregroundMark x1="34583" y1="63600" x2="37188" y2="22400"/>
                        <a14:foregroundMark x1="36875" y1="18400" x2="23542" y2="25000"/>
                        <a14:foregroundMark x1="23750" y1="9000" x2="19896" y2="14200"/>
                        <a14:foregroundMark x1="16979" y1="30200" x2="16458" y2="36800"/>
                        <a14:foregroundMark x1="20938" y1="51600" x2="22708" y2="66600"/>
                        <a14:foregroundMark x1="19896" y1="56200" x2="21667" y2="64200"/>
                        <a14:foregroundMark x1="37292" y1="70800" x2="41042" y2="68400"/>
                        <a14:foregroundMark x1="36458" y1="70000" x2="39271" y2="62000"/>
                        <a14:foregroundMark x1="45208" y1="41800" x2="42708" y2="32000"/>
                        <a14:foregroundMark x1="46354" y1="38600" x2="44896" y2="31800"/>
                        <a14:foregroundMark x1="33021" y1="15400" x2="27292" y2="17200"/>
                        <a14:foregroundMark x1="21354" y1="9000" x2="19583" y2="11400"/>
                        <a14:foregroundMark x1="20625" y1="29800" x2="29792" y2="63800"/>
                        <a14:foregroundMark x1="15625" y1="31000" x2="15521" y2="35000"/>
                        <a14:foregroundMark x1="39688" y1="9400" x2="37813" y2="25000"/>
                      </a14:backgroundRemoval>
                    </a14:imgEffect>
                  </a14:imgLayer>
                </a14:imgProps>
              </a:ext>
            </a:extLst>
          </a:blip>
          <a:srcRect l="12988" r="49212" b="3854"/>
          <a:stretch/>
        </p:blipFill>
        <p:spPr>
          <a:xfrm>
            <a:off x="2555776" y="1514800"/>
            <a:ext cx="4032448" cy="53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3A69361-9B7E-4DAE-873E-2039BACB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430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P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The end</a:t>
            </a:r>
            <a:endParaRPr lang="en-GB" sz="9600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53A69361-9B7E-4DAE-873E-2039BACBA48C}"/>
              </a:ext>
            </a:extLst>
          </p:cNvPr>
          <p:cNvSpPr txBox="1">
            <a:spLocks/>
          </p:cNvSpPr>
          <p:nvPr/>
        </p:nvSpPr>
        <p:spPr>
          <a:xfrm>
            <a:off x="899592" y="2564904"/>
            <a:ext cx="734481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Presentation made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Pedro </a:t>
            </a: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Dantas</a:t>
            </a:r>
            <a:endParaRPr lang="en-GB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Gonçalo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Carvalho</a:t>
            </a:r>
            <a:endParaRPr lang="en-GB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Bernardo </a:t>
            </a: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Dores</a:t>
            </a:r>
            <a:endParaRPr lang="en-GB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Gonçalo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Dores</a:t>
            </a:r>
            <a:endParaRPr lang="en-GB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Nuno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Tiago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97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117</TotalTime>
  <Words>42</Words>
  <Application>Microsoft Office PowerPoint</Application>
  <PresentationFormat>Presentazione su schermo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Adobe Arabic</vt:lpstr>
      <vt:lpstr>Arial</vt:lpstr>
      <vt:lpstr>Claridade</vt:lpstr>
      <vt:lpstr>Different types of violence and ways to prevent them</vt:lpstr>
      <vt:lpstr>Physical violence</vt:lpstr>
      <vt:lpstr>Presentazione standard di PowerPoint</vt:lpstr>
      <vt:lpstr>Psychological violence</vt:lpstr>
      <vt:lpstr>Financial violence</vt:lpstr>
      <vt:lpstr>Article 2 and 5</vt:lpstr>
      <vt:lpstr>Violence is never the answer</vt:lpstr>
      <vt:lpstr>The end</vt:lpstr>
    </vt:vector>
  </TitlesOfParts>
  <Company>M. E. - GEPE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types of violence and ways to prevent them</dc:title>
  <dc:creator>Aluno</dc:creator>
  <cp:lastModifiedBy>Rina Carfì</cp:lastModifiedBy>
  <cp:revision>33</cp:revision>
  <dcterms:created xsi:type="dcterms:W3CDTF">2018-10-22T08:02:29Z</dcterms:created>
  <dcterms:modified xsi:type="dcterms:W3CDTF">2019-02-16T13:09:35Z</dcterms:modified>
</cp:coreProperties>
</file>